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A04D24-5AB9-2DEF-BD2F-7ADF96A0D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D8D4A4-21F2-7108-71E0-0817CBBEE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4A493C-4D79-052B-742A-AC208B5B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DFEB54-8B50-729C-78AB-4D7974D5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4C42EB-B4BF-20FC-97EC-E5CD29D3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97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BBB66E-B8C4-D6EF-179E-CD849AC9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5A030F-4BD4-7A65-7646-1962876C1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E14A82-7ACA-3BAF-B613-B1D120F2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7B783D-F8FE-3C16-395A-2163F509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27B1DE-74A4-C926-7324-0DD9E2D8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33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532706-100B-7B27-BD33-48786472C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9EA373-A4ED-5B1D-E766-0DFD852B9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354911-714F-E37C-910D-8B98FCF0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DC2093-E1A0-46EA-0B3B-AD43700D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3F333F-7B95-3316-5793-4003E41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03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DE4F71-0E36-693A-5C3C-1631D82C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A3C206-0C05-B5C3-0A85-636F2EBAA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FE2BBD-B219-477D-CF70-1A93527F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D3C364-749F-8800-AA02-2F95AD8B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E03C4F-F440-517F-EE16-8EA7CF13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7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101584-4638-1C0F-A2A1-71A7ACE7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D72987-CCCA-6DFC-8C4D-EFD057DC7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AC3BEC-B79B-186A-955E-0AEF110F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B71582-AFFE-378F-75FE-DD603E48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4F5C8-9159-0192-DBC8-DE7EC69A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6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311BBD-F527-34D9-F6EB-9CE3CEE8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B32503-91E9-3CE7-5454-4A68AD164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F7FBAE-E942-E5A7-C448-195A38E8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0B54FE-F398-4461-E8B3-FF67C4E9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06706C-DE8C-7367-E42C-7BF34DA9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1BB20E-438C-3672-A67B-C889754E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90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FC0C9C-AA67-0D19-43F6-A6622847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E2EF1E-F2F7-AB67-92B2-21AFCE576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064656-E24A-C87F-176E-37CE09673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1112B84-A7E9-8F4C-D795-A451C235C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8C4792A-F334-9D9D-AD33-4C7309712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37A145A-BC53-AC1B-7DD5-1CCFC26D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457DDEA-1C5D-4873-608D-4E8E7A30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3743D11-CDAC-9776-85EC-02D63999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20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D4CB24-773C-CC7D-4EC9-B06DDD1D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0F410CE-DCA7-D8E9-ED7E-204E3208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71566D5-473F-E895-3882-C5779C6F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A991FFA-EAE6-9605-18A3-90F33343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10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DB305CB-F363-18E3-497D-C93F2B61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067AD81-395B-86A2-727B-127439B9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9CE4B0-87F4-3F90-1C85-D861B3DB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40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929D8D-E830-F55C-DC4F-3A5108B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3887A8-A552-415A-1382-277CD642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AA1FC53-37C5-4674-BE3D-09A5458B7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2AE414-2E80-F425-FE95-33A74FEC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C135F4-D2A1-C996-1049-3EE6DB8A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F9987A-568C-D451-FE60-348D7818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35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2BB8A1-EF01-99E8-B20A-E64E14FE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F4B179-0567-055A-88E3-AC7BF1D75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77D3BE-D32D-D87B-97E0-8D99F3173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FD37E9-7795-4C0C-87CB-FBD171B9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9EF1DD-5AF6-8B1D-6951-47876277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1D75D8-6F54-8C0C-A930-F1978711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81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F21B466-63B2-FB85-EE6B-CA64C476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9AC78A-FF72-2FE9-150D-E95B01579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1D80E8-39B2-D489-1E54-DB337A1C9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E92D-7994-45E7-911F-1123B0CEE771}" type="datetimeFigureOut">
              <a:rPr lang="ko-KR" altLang="en-US" smtClean="0"/>
              <a:t>2024-06-12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513A70-19D7-A1C8-8308-E47EA6D97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90A4A6-0214-C4BD-D4CB-501E0215A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751D4-628B-4447-AE7F-2F0E2C003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79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00CC9B1-6611-D3C8-8325-C9B9CB6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AA0A50A-8F39-1AC7-970F-031384768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1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789839F-FA9E-052C-3CC0-9758AD509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9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아람농장 영업팀_온라인</dc:creator>
  <cp:lastModifiedBy>user</cp:lastModifiedBy>
  <cp:revision>10</cp:revision>
  <dcterms:created xsi:type="dcterms:W3CDTF">2024-04-04T05:57:36Z</dcterms:created>
  <dcterms:modified xsi:type="dcterms:W3CDTF">2024-06-12T04:15:12Z</dcterms:modified>
</cp:coreProperties>
</file>